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youtube.com/channel/UCUzfrhHk6bJturJsDWMRl5g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 20 минут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21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8726" y="3124200"/>
            <a:ext cx="7408333" cy="345069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1-желтоқсан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Тұңғыш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Президенті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5«Б» класс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көшбасшысы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Елбасы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тақырыбында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өткізілді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Тұңғыш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Президенттің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тұлғасы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алушыдардың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көшбасшылық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5"Б"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Мусина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Лаззат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Нуримановна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Шевченко\Downloads\Telegram Desktop\photo_2022-02-28_16-18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7374"/>
            <a:ext cx="2937387" cy="290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3254263"/>
            <a:ext cx="7408333" cy="3450696"/>
          </a:xfrm>
        </p:spPr>
        <p:txBody>
          <a:bodyPr>
            <a:normAutofit fontScale="925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Тұңғыш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Президент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Нұрсұлтан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Әбішұлы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2017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Болашаққа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жаңғыру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мақаласында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ұрпақтың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сүйіспеншілікті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патриоттық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сіңіру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болашақтағы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міндеттердің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екендігін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баса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тұтас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сүйіспеншілік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туып-өскен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жеріңді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сүюден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алатыны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даусыз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тарихын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таныту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құрметтеу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2021-2022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жылында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Шевченко\Downloads\Telegram Desktop\photo_2022-02-28_16-19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4926013" cy="325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124200"/>
            <a:ext cx="7408333" cy="345069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Президенті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кезекті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Отырыста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іс-шараларға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белсенділік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танытқан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Қыран»тәртіп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сақшылары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ұрпақ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еріктілер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клубы,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Инабат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Жігер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клубының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жұмыстарының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есебі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тыңдалды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Т.Г.Шевченко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Шевченко\Downloads\Telegram Desktop\photo_2022-02-28_16-20-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2400"/>
            <a:ext cx="2805043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3400225"/>
            <a:ext cx="7408333" cy="3450696"/>
          </a:xfrm>
        </p:spPr>
        <p:txBody>
          <a:bodyPr/>
          <a:lstStyle/>
          <a:p>
            <a:r>
              <a:rPr lang="ru-RU" dirty="0"/>
              <a:t>«МИФ» </a:t>
            </a:r>
            <a:r>
              <a:rPr lang="ru-RU" dirty="0" err="1"/>
              <a:t>пәндер</a:t>
            </a:r>
            <a:r>
              <a:rPr lang="ru-RU" dirty="0"/>
              <a:t> </a:t>
            </a:r>
            <a:r>
              <a:rPr lang="ru-RU" dirty="0" err="1"/>
              <a:t>апталығының</a:t>
            </a:r>
            <a:r>
              <a:rPr lang="ru-RU" dirty="0"/>
              <a:t> </a:t>
            </a:r>
            <a:r>
              <a:rPr lang="ru-RU" dirty="0" err="1"/>
              <a:t>қорытындысы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«</a:t>
            </a:r>
            <a:r>
              <a:rPr lang="ru-RU" dirty="0" err="1"/>
              <a:t>Менің</a:t>
            </a:r>
            <a:r>
              <a:rPr lang="ru-RU" dirty="0"/>
              <a:t> </a:t>
            </a:r>
            <a:r>
              <a:rPr lang="ru-RU" dirty="0" err="1"/>
              <a:t>таңдауым</a:t>
            </a:r>
            <a:r>
              <a:rPr lang="ru-RU" dirty="0"/>
              <a:t>» </a:t>
            </a:r>
            <a:r>
              <a:rPr lang="ru-RU" dirty="0" err="1"/>
              <a:t>атты</a:t>
            </a:r>
            <a:r>
              <a:rPr lang="ru-RU" dirty="0"/>
              <a:t>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мамандар</a:t>
            </a:r>
            <a:r>
              <a:rPr lang="ru-RU" dirty="0"/>
              <a:t> мен 10-11 </a:t>
            </a:r>
            <a:r>
              <a:rPr lang="ru-RU" dirty="0" err="1"/>
              <a:t>сыныптар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дөңгелек</a:t>
            </a:r>
            <a:r>
              <a:rPr lang="ru-RU" dirty="0"/>
              <a:t> </a:t>
            </a:r>
            <a:r>
              <a:rPr lang="ru-RU" dirty="0" err="1"/>
              <a:t>үстел</a:t>
            </a:r>
            <a:r>
              <a:rPr lang="ru-RU" dirty="0"/>
              <a:t> </a:t>
            </a:r>
            <a:r>
              <a:rPr lang="ru-RU" dirty="0" err="1"/>
              <a:t>өткізілді</a:t>
            </a:r>
            <a:r>
              <a:rPr lang="ru-RU" dirty="0"/>
              <a:t>. </a:t>
            </a:r>
          </a:p>
          <a:p>
            <a:r>
              <a:rPr lang="ru-RU" dirty="0" err="1"/>
              <a:t>Мақсаты</a:t>
            </a:r>
            <a:r>
              <a:rPr lang="ru-RU" dirty="0"/>
              <a:t>: </a:t>
            </a:r>
            <a:r>
              <a:rPr lang="ru-RU" dirty="0" err="1"/>
              <a:t>оқушыларға</a:t>
            </a:r>
            <a:r>
              <a:rPr lang="ru-RU" dirty="0"/>
              <a:t> </a:t>
            </a:r>
            <a:r>
              <a:rPr lang="ru-RU" dirty="0" err="1"/>
              <a:t>мамандық</a:t>
            </a:r>
            <a:r>
              <a:rPr lang="ru-RU" dirty="0"/>
              <a:t> </a:t>
            </a:r>
            <a:r>
              <a:rPr lang="ru-RU" dirty="0" err="1"/>
              <a:t>таңдау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білімдерін</a:t>
            </a:r>
            <a:r>
              <a:rPr lang="ru-RU" dirty="0"/>
              <a:t>, </a:t>
            </a:r>
            <a:r>
              <a:rPr lang="ru-RU" dirty="0" err="1"/>
              <a:t>түсініктерін</a:t>
            </a:r>
            <a:r>
              <a:rPr lang="ru-RU" dirty="0"/>
              <a:t> </a:t>
            </a:r>
            <a:r>
              <a:rPr lang="ru-RU" dirty="0" err="1"/>
              <a:t>кеңейте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мамандықтарға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ынта-ықыласын</a:t>
            </a:r>
            <a:r>
              <a:rPr lang="ru-RU" dirty="0"/>
              <a:t>, </a:t>
            </a:r>
            <a:r>
              <a:rPr lang="ru-RU" dirty="0" err="1"/>
              <a:t>қызығушылықтарын</a:t>
            </a:r>
            <a:r>
              <a:rPr lang="ru-RU" dirty="0"/>
              <a:t> </a:t>
            </a:r>
            <a:r>
              <a:rPr lang="ru-RU" dirty="0" err="1"/>
              <a:t>арттыру</a:t>
            </a:r>
            <a:r>
              <a:rPr lang="ru-RU" dirty="0"/>
              <a:t>. </a:t>
            </a:r>
          </a:p>
          <a:p>
            <a:r>
              <a:rPr lang="ru-RU" dirty="0" err="1"/>
              <a:t>Жетекшісі</a:t>
            </a:r>
            <a:r>
              <a:rPr lang="ru-RU" dirty="0"/>
              <a:t>: </a:t>
            </a:r>
            <a:r>
              <a:rPr lang="ru-RU" dirty="0" err="1"/>
              <a:t>Пән</a:t>
            </a:r>
            <a:r>
              <a:rPr lang="ru-RU" dirty="0"/>
              <a:t> </a:t>
            </a:r>
            <a:r>
              <a:rPr lang="ru-RU" dirty="0" err="1"/>
              <a:t>бірлестігінің</a:t>
            </a:r>
            <a:r>
              <a:rPr lang="ru-RU" dirty="0"/>
              <a:t> </a:t>
            </a:r>
            <a:r>
              <a:rPr lang="ru-RU" dirty="0" err="1"/>
              <a:t>мұғалімдері</a:t>
            </a:r>
            <a:r>
              <a:rPr lang="ru-RU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Шевченко\Downloads\Telegram Desktop\photo_2022-02-28_16-20-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04800"/>
            <a:ext cx="3164297" cy="30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5800" y="3048000"/>
            <a:ext cx="7408333" cy="3450696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класс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дарынды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мектептердің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 класс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Кішкентай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білгірлер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облыстық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интелектуалдық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олимпиаданың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Байқау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қорытындысы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Т.Г.Шевченко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ЖОББМ 4”А”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Төреғалиев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Асланқызы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Дина;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Зейнолла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Тамина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Бөрібай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Кәуса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ІІІорынға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Турмаханова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Улмекен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Абдикеровна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Т.Г.Шевченко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ЖОББМ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командасы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облыстық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жолдама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Шевченко\Downloads\Telegram Desktop\photo_2022-02-28_16-21-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4413"/>
            <a:ext cx="3457575" cy="318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03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62000" y="3040965"/>
            <a:ext cx="7408333" cy="3450696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йтеке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Қарабұтақ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Райса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Сейдалиевнаның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вакцинаға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пікірі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лемде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инфекцияға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күресудің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вакцина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шараларын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ұстану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бұрыңғы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оралу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вакцина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салдыру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Пандемияның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осы вакцина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өзімізді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жақындарымызды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сақтайық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Шевченко\Downloads\Telegram Desktop\photo_2022-02-28_16-22-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52400"/>
            <a:ext cx="2871788" cy="287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тамыз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- 30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қырүйек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аралығында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қайырымдылық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акциясы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өткізілуде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Акция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дайындық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қамтылған,көп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балалы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отбасыларының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балаларына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қолдау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қыркүйекте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леуметтік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себептермен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бармай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қалуының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жылының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басында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Т.Г.Шевченко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ЖОББ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мектебінде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оқушыларға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көрсетілді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ауданның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евразийский банк филиалы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леуметтік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жағдайы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қамтылған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оқушыға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көрсетті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Ауылымыздың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өрт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сөндіру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мекемесі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10-сынып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оқушысы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Айбекұлы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Бекнұрға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киім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формасын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тарту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етті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Жаппай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жалпыға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қорынан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леуметтік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отбасыларынан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оқушыға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формасын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табыстады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Қайырымдылық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акциясына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белсене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қатысқан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мекеме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басшыларына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кімшілігі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атынан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алғыс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білдіреміз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Шевченко\Downloads\Telegram Desktop\photo_2022-02-28_16-22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413" y="304800"/>
            <a:ext cx="3798888" cy="208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4800" y="3643869"/>
            <a:ext cx="7408333" cy="3450696"/>
          </a:xfrm>
        </p:spPr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Дәстүрлі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акция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Т.Г.Шевченко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ЖОББ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мектебінің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отбасынан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Ақтөбе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облысының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мәслихат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депутаты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Қойлыбаев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Қайрат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Әлібиұлы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қысқы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куртка,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туфли, сумка,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құралын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әкімшілігі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қамқорлық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ағасына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алғысын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Шевченко\Downloads\Telegram Desktop\photo_2022-02-28_16-23-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8600"/>
            <a:ext cx="3473450" cy="34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62000" y="3095625"/>
            <a:ext cx="7408333" cy="345069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«МИФ»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апталығының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3-ші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Математика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5-7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«Сократ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олимпиадасы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Саршина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А.М.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Сұлтанов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Қ.С.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Физика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9–11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онлайн олимпиада 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Play Kahoot.it»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өткізілді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Көнекбай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А.Б.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Жұбатқанова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Б.С.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Шевченко\Downloads\Telegram Desktop\photo_2022-02-28_16-23-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76200"/>
            <a:ext cx="3041491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3400" y="3373694"/>
            <a:ext cx="7408333" cy="3450696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Аламан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олимпиадасының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І, ІІ, ІІІ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Ерланқызы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Гүлбина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физика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Аманалин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Али физика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Бакыткалиева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Аида химия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Султанов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физика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Жәнібекова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Жансая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физика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физика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Алдабергенова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Камшат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физика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Ағыбай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Алдияр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математика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Аламан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олимпиадасының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Алдабергенова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Камшат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физика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облыстық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жолдама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Амиртаева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М.С.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Шевченко\Downloads\Telegram Desktop\photo_2022-02-28_16-24-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-17206"/>
            <a:ext cx="3419847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Құрметті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ұстаздар,оқушылар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ата-аналар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Сіздерді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құттықтаймыз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Т.Г.Шевченко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ЖОББ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мектебінде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1-сынып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!"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салтанатты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Салтанатты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жиынның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басшысы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Қуанышева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Жанаргүл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Дәулеткерейқызы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құттықтады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Жиынға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ардагер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ұстаздарымыз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Науанов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Кәдірбек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Балатайұлы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Батырбекова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Қарлығаш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Кәменқызы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құрметті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қонағы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болды.Жиын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құрметті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қонақтарымыз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құттықтау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сөйлеп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табалдырығын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аттаған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Әліппе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оқулығын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табыстады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Шевченко\Downloads\Telegram Desktop\photo_2022-02-28_16-09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2777"/>
            <a:ext cx="2402860" cy="222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Шевченко\Downloads\Telegram Desktop\photo_2022-02-28_16-09-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12777"/>
            <a:ext cx="2362200" cy="228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Шевченко\Downloads\Telegram Desktop\photo_2022-02-28_16-09-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12777"/>
            <a:ext cx="2642461" cy="248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36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2021жылдың 20-22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Ыбырай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Алтынсариннің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180жылдығына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облыстық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ХІІІ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Астрономиялық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олимпиадасынан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8 "Б" класс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Харин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Мадияр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жүлделі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болып,күміс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медаль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Физика-информатика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Амиртаева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Мария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Сагинаевна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Жетістіктеріңіз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!!!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Шевченко\Downloads\Telegram Desktop\photo_2022-02-28_16-24-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52400"/>
            <a:ext cx="3734085" cy="234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24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278443"/>
            <a:ext cx="7408333" cy="345069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Президенті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Айымның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ұйымдастыруымен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5-7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кластар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Көңілді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эстафета»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сайысы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эстафета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тапсырмалар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Жеңіске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командалар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I,II,III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мақтау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қағаздарына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Эстафетаның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айналымы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желтоқсан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өткізіледі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Шевченко\Downloads\Telegram Desktop\photo_2022-02-28_16-25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264" y="228600"/>
            <a:ext cx="3152775" cy="304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9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1000" y="2971800"/>
            <a:ext cx="8610600" cy="3450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қазан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бизнес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идеяларым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бизнес идея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байқауы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Оқушыларға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кәсіпкерлік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түсінік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бизнес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жолдарын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үйрету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бағыт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бағдар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беру.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бойында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іскерлік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әдеп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ұйымдастырушылық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қабілетін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кәсіпкерлік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түсініктерін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̆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өрісін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кәсіпкерлік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еңбекке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баулу,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шешім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қабылдаи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̆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жетістікке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жететін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болуға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Бизнес идея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байқауында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қонақта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ауданымыздың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Атамекен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парламентінің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директоры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Бозбетов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Ербол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Рыскалиевич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ауылымыздың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әкімі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Байдрахманов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Кеңшілік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Мырзатайұлы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Бертлеуова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Лаура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Мусаевна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Қайырбаева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Р.Б.</a:t>
            </a:r>
          </a:p>
          <a:p>
            <a:pPr marL="0" indent="0"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Көнекбай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А.Б.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Шевченко\Downloads\Telegram Desktop\photo_2022-02-28_16-25-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575" y="36871"/>
            <a:ext cx="3527425" cy="282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9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4800" y="3678178"/>
            <a:ext cx="8382000" cy="3179822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Математический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лабиринт»внеклассное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мероприятие по математике, проведённое в 4«Б» классе на неделе начальных классов.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Цель: привлечение внимания детей к изучению математики, содействие развитию математических способностей.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уметь применять полученные на уроках знания в нестандартной ситуации.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развивать речь детей, математическое мышление, внимание, память.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воспитывать чувство взаимопомощи в процессе коллективного творчества учащихся, прививать интерес к математике.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Шевченко\Downloads\Telegram Desktop\photo_2022-02-28_16-26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9832"/>
            <a:ext cx="3686175" cy="366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9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200" y="3048000"/>
            <a:ext cx="7408333" cy="3450696"/>
          </a:xfrm>
        </p:spPr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даярлық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Тәуелсіздіктің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мерекесіне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өткізген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«Мой родной Казахстан»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Шевченко\Downloads\Telegram Desktop\photo_2022-02-28_16-27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2400"/>
            <a:ext cx="3766489" cy="273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9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200" y="4876800"/>
            <a:ext cx="7408333" cy="3450696"/>
          </a:xfrm>
        </p:spPr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қысқы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демалыс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уақытын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5-6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«Пионербол»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ұйымдастырылды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Шевченко\Downloads\Telegram Desktop\photo_2022-02-28_16-27-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4799"/>
            <a:ext cx="4583113" cy="45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30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Т.Г.Шевченко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ЖОББ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мектебінің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 «А»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Қыран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мектептердің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класс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топтар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пейілді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қазағым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театрландырылған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қойылым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байқауында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мәдениеттіліктің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сақталуын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Турмаханова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Улмекен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Абдикеровна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Шевченко\Downloads\Telegram Desktop\photo_2022-02-28_16-28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04800"/>
            <a:ext cx="3938588" cy="227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47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1000" y="4517924"/>
            <a:ext cx="7408333" cy="345069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- 2022»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байқауының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Қолтаңбам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меніңде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бұйым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ұсыну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Бакиткалиева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Аида 9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Б»сынып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Шевченко\Downloads\Telegram Desktop\photo_2022-02-28_16-28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172" y="152400"/>
            <a:ext cx="4540828" cy="434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47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124200"/>
            <a:ext cx="8991600" cy="3450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Т.Г.Шевченко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ЖОББМ-де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қыркүйек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айының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28-жұлдызында "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Көшеде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тәртібі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қауіпсіздік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ережесі"тақырыбында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іс-шаралар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ұйымдастырылды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Жолда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ережелері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1.Көшеде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тәртібін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орындамау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транспорттың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жүріп-тұруына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кедергі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келтіреді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жұмысшылар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жұмысқа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сабаққа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баратын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жерлеріне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дер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жетпеуі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2.Көшеден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белгіленген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жермен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жүрген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асты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жолын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пайдаланған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3.Мектепке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жатқанда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өзіңе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қауіпсіз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жолды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таңдай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Өткел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тар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қарсыкездескен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кісіге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4.Тротуармен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жатып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қақпадан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көрінген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машинаны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байқасаң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өткізіп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жібер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Көшеде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тоқтап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машинаның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қасынан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абайлап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машина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есігін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ашып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қалуы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ҚАЛАДА: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қалаға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келдің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делік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Ауылға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машина да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көшелеріндегі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лек-лек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ерсілі-қарсылы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ағылған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машина,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автобус,троллейбус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трамвайлар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арасынан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тауып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сен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көшеде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тәртібінің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ережелерін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жатқа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білуің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Шевченко\Downloads\Telegram Desktop\photo_2022-02-28_16-12-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1"/>
            <a:ext cx="2971800" cy="281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Шевченко\Downloads\Telegram Desktop\photo_2022-02-28_16-12-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52401"/>
            <a:ext cx="3154363" cy="289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3200400"/>
            <a:ext cx="7408333" cy="3450696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Рғспубликасының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ұйымдарында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парламенті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өзін-өзі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тұжырымдамасын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басшылыққа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отырып,мектеп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құқықтарын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бастамашыл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қоғам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еркін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тұлғаны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Болашақ"өзін-өзі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құрамына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сәттілік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тілейміз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Шевченко\Downloads\Telegram Desktop\photo_2022-02-28_16-14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438775" cy="303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00400"/>
            <a:ext cx="7408333" cy="3450696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«2022 - Бала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ақпан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Парламенті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ұйымдастыруымен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5-7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айдынында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салауатты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өмір-салтын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демалыс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Dance Party»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эстафета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өткізілді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Эстафета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ойындары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Жүйріктер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мен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Тарлан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жарысып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Жүйріктер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иеленді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үздік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мәнерлеп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сырғанаушы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номинациясына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6«Б»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Хабибуллин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Ильбатыр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5«Б»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Әміртаева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Ильнара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мәнерлеп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сырғанаушы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номинациясына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6«Б»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Ержанұлы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Нұрболат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Мұхитқызы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Шевченко\Downloads\Telegram Desktop\photo_2022-02-28_16-15-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2924175" cy="288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Шевченко\Downloads\Telegram Desktop\photo_2022-02-28_16-15-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57200"/>
            <a:ext cx="2788060" cy="271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көңіл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күйлерін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көтеру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қабілеттерін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өздеріне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құрметпен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сыйластық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психологы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Н.Тұрсынбекова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Сүйіспеншілік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тақырыбында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8 класс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тренинг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өткізді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сәлемдесу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сыйлықты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тарату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постер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қорғау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бұрышы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болашаққа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жаттығуы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сүйіспеншілік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видеороликтер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көрсетілді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тренингке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белсене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Шевченко\Downloads\Telegram Desktop\photo_2022-02-28_16-16-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5" y="17206"/>
            <a:ext cx="3381375" cy="249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Шевченко\Downloads\Telegram Desktop\photo_2022-02-28_16-16-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6651"/>
            <a:ext cx="3643313" cy="248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қаңтар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Парламенті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ұйымдастыруымен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 «А»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сыныбында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рәміздерімізді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тұтамыз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тақырыбында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өткізді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рәміздерді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құрметтей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сана-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қалыптасқан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тұлға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дамытуға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туғызу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рәміздер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тереңдете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сауаттылықтарын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мәртебесінің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төмендеп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кеткендігін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рәміздердің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маңыздылығын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ұғындыру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Шевченко\Downloads\Telegram Desktop\photo_2022-02-28_16-16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124200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3178704"/>
            <a:ext cx="7408333" cy="3450696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28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қаңтар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6-10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ата-аналары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Кәмелетке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толмағандардың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беймазалық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көңіл-күйінің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тренинг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Тренинг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ата-аналар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психологы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Н.Тұрсынбекованың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тапсырмаларын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ойларымен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ғаламтор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желісіндегі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қауіпсіз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мінез-құлқы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тәуелділігі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мағлұмат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кибербуллинг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белгілерімен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салдарымен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Шевченко\Downloads\Telegram Desktop\photo_2022-02-28_16-17-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" y="152400"/>
            <a:ext cx="2809568" cy="274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Шевченко\Downloads\Telegram Desktop\photo_2022-02-28_16-17-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0445"/>
            <a:ext cx="2849962" cy="281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Тәуелміздігінің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мерекесіне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5-7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Жүзден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жүйрік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мыңнан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тұлпар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эстафета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ұйымдастырылды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Парламенті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Шевченко\Downloads\Telegram Desktop\photo_2022-02-28_16-18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4572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</TotalTime>
  <Words>1733</Words>
  <Application>Microsoft Office PowerPoint</Application>
  <PresentationFormat>Экран (4:3)</PresentationFormat>
  <Paragraphs>74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Волна</vt:lpstr>
      <vt:lpstr>Видео 20 минут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Шевченко</dc:creator>
  <cp:lastModifiedBy>Шевченко</cp:lastModifiedBy>
  <cp:revision>4</cp:revision>
  <dcterms:created xsi:type="dcterms:W3CDTF">2006-08-16T00:00:00Z</dcterms:created>
  <dcterms:modified xsi:type="dcterms:W3CDTF">2022-03-01T04:20:21Z</dcterms:modified>
</cp:coreProperties>
</file>